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  <p:sldId id="293" r:id="rId42"/>
    <p:sldId id="294" r:id="rId43"/>
    <p:sldId id="295" r:id="rId44"/>
    <p:sldId id="296" r:id="rId45"/>
    <p:sldId id="297" r:id="rId46"/>
  </p:sldIdLst>
  <p:sldSz cy="5143500" cx="9144000"/>
  <p:notesSz cx="6858000" cy="9144000"/>
  <p:embeddedFontLst>
    <p:embeddedFont>
      <p:font typeface="Fira Sans Extra Condensed Medium"/>
      <p:regular r:id="rId47"/>
      <p:bold r:id="rId48"/>
      <p:italic r:id="rId49"/>
      <p:boldItalic r:id="rId50"/>
    </p:embeddedFont>
    <p:embeddedFont>
      <p:font typeface="Roboto Condensed"/>
      <p:regular r:id="rId51"/>
      <p:bold r:id="rId52"/>
      <p:italic r:id="rId53"/>
      <p:boldItalic r:id="rId54"/>
    </p:embeddedFont>
    <p:embeddedFont>
      <p:font typeface="Squada One"/>
      <p:regular r:id="rId55"/>
    </p:embeddedFont>
    <p:embeddedFont>
      <p:font typeface="Roboto Condensed Light"/>
      <p:regular r:id="rId56"/>
      <p:bold r:id="rId57"/>
      <p:italic r:id="rId58"/>
      <p:boldItalic r:id="rId59"/>
    </p:embeddedFont>
    <p:embeddedFont>
      <p:font typeface="Exo 2"/>
      <p:regular r:id="rId60"/>
      <p:bold r:id="rId61"/>
      <p:italic r:id="rId62"/>
      <p:boldItalic r:id="rId6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FiraSansExtraCondensedMedium-bold.fntdata"/><Relationship Id="rId47" Type="http://schemas.openxmlformats.org/officeDocument/2006/relationships/font" Target="fonts/FiraSansExtraCondensedMedium-regular.fntdata"/><Relationship Id="rId49" Type="http://schemas.openxmlformats.org/officeDocument/2006/relationships/font" Target="fonts/FiraSansExtraCondensedMedium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2" Type="http://schemas.openxmlformats.org/officeDocument/2006/relationships/font" Target="fonts/Exo2-italic.fntdata"/><Relationship Id="rId61" Type="http://schemas.openxmlformats.org/officeDocument/2006/relationships/font" Target="fonts/Exo2-bold.fntdata"/><Relationship Id="rId20" Type="http://schemas.openxmlformats.org/officeDocument/2006/relationships/slide" Target="slides/slide16.xml"/><Relationship Id="rId63" Type="http://schemas.openxmlformats.org/officeDocument/2006/relationships/font" Target="fonts/Exo2-bold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Exo2-regular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RobotoCondensed-regular.fntdata"/><Relationship Id="rId50" Type="http://schemas.openxmlformats.org/officeDocument/2006/relationships/font" Target="fonts/FiraSansExtraCondensedMedium-boldItalic.fntdata"/><Relationship Id="rId53" Type="http://schemas.openxmlformats.org/officeDocument/2006/relationships/font" Target="fonts/RobotoCondensed-italic.fntdata"/><Relationship Id="rId52" Type="http://schemas.openxmlformats.org/officeDocument/2006/relationships/font" Target="fonts/RobotoCondensed-bold.fntdata"/><Relationship Id="rId11" Type="http://schemas.openxmlformats.org/officeDocument/2006/relationships/slide" Target="slides/slide7.xml"/><Relationship Id="rId55" Type="http://schemas.openxmlformats.org/officeDocument/2006/relationships/font" Target="fonts/SquadaOne-regular.fntdata"/><Relationship Id="rId10" Type="http://schemas.openxmlformats.org/officeDocument/2006/relationships/slide" Target="slides/slide6.xml"/><Relationship Id="rId54" Type="http://schemas.openxmlformats.org/officeDocument/2006/relationships/font" Target="fonts/RobotoCondensed-boldItalic.fntdata"/><Relationship Id="rId13" Type="http://schemas.openxmlformats.org/officeDocument/2006/relationships/slide" Target="slides/slide9.xml"/><Relationship Id="rId57" Type="http://schemas.openxmlformats.org/officeDocument/2006/relationships/font" Target="fonts/RobotoCondensedLight-bold.fntdata"/><Relationship Id="rId12" Type="http://schemas.openxmlformats.org/officeDocument/2006/relationships/slide" Target="slides/slide8.xml"/><Relationship Id="rId56" Type="http://schemas.openxmlformats.org/officeDocument/2006/relationships/font" Target="fonts/RobotoCondensedLight-regular.fntdata"/><Relationship Id="rId15" Type="http://schemas.openxmlformats.org/officeDocument/2006/relationships/slide" Target="slides/slide11.xml"/><Relationship Id="rId59" Type="http://schemas.openxmlformats.org/officeDocument/2006/relationships/font" Target="fonts/RobotoCondensedLight-boldItalic.fntdata"/><Relationship Id="rId14" Type="http://schemas.openxmlformats.org/officeDocument/2006/relationships/slide" Target="slides/slide10.xml"/><Relationship Id="rId58" Type="http://schemas.openxmlformats.org/officeDocument/2006/relationships/font" Target="fonts/RobotoCondensedLight-italic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87c6189b6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87c6189b6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884854e34e_1_2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884854e34e_1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884854e34e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884854e34e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884854e34e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884854e34e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884854e34e_1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884854e34e_1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884854e34e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884854e34e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884854e34e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884854e34e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87c6189b66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87c6189b66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884854e34e_1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884854e34e_1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58d3b44f08_0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58d3b44f08_0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41abfbaf28_3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41abfbaf28_3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884854e34e_1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884854e34e_1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884854e34e_1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884854e34e_1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884854e34e_1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884854e34e_1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884854e34e_1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884854e34e_1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884854e34e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884854e34e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884854e34e_1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884854e34e_1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884854e34e_1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884854e34e_1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884854e34e_1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884854e34e_1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884854e34e_1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884854e34e_1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884854e34e_1_1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884854e34e_1_1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58d3b44f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58d3b44f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87c6189b66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87c6189b66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884854e34e_1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884854e34e_1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g884854e34e_1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6" name="Google Shape;376;g884854e34e_1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884854e34e_1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884854e34e_1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g884854e34e_1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6" name="Google Shape;396;g884854e34e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884854e34e_1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884854e34e_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884854e34e_1_2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884854e34e_1_2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884854e34e_1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884854e34e_1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884854e34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884854e34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884854e34e_1_2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884854e34e_1_2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87c6189b66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87c6189b66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884854e34e_1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884854e34e_1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884854e34e_1_2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884854e34e_1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87c6189b66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87c6189b66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5465e7bc0b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5465e7bc0b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87c6189b66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87c6189b66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884854df0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884854df0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58d3b44f08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58d3b44f08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884854e34e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884854e34e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hyperlink" Target="http://bit.ly/2Tynxth" TargetMode="External"/><Relationship Id="rId4" Type="http://schemas.openxmlformats.org/officeDocument/2006/relationships/hyperlink" Target="http://bit.ly/2TyoMsr" TargetMode="External"/><Relationship Id="rId5" Type="http://schemas.openxmlformats.org/officeDocument/2006/relationships/hyperlink" Target="http://bit.ly/2TtBDfr" TargetMode="Externa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slide">
  <p:cSld name="CUSTOM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3">
  <p:cSld name="CUSTOM_2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1"/>
          <p:cNvSpPr txBox="1"/>
          <p:nvPr>
            <p:ph type="ctrTitle"/>
          </p:nvPr>
        </p:nvSpPr>
        <p:spPr>
          <a:xfrm flipH="1">
            <a:off x="275454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6" name="Google Shape;66;p11"/>
          <p:cNvSpPr txBox="1"/>
          <p:nvPr>
            <p:ph hasCustomPrompt="1" idx="2" type="title"/>
          </p:nvPr>
        </p:nvSpPr>
        <p:spPr>
          <a:xfrm flipH="1">
            <a:off x="497094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11"/>
          <p:cNvSpPr txBox="1"/>
          <p:nvPr>
            <p:ph idx="1" type="subTitle"/>
          </p:nvPr>
        </p:nvSpPr>
        <p:spPr>
          <a:xfrm>
            <a:off x="372534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x Columns">
  <p:cSld name="CUSTOM_2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0" name="Google Shape;70;p12"/>
          <p:cNvSpPr txBox="1"/>
          <p:nvPr>
            <p:ph idx="2" type="ctrTitle"/>
          </p:nvPr>
        </p:nvSpPr>
        <p:spPr>
          <a:xfrm>
            <a:off x="464478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1" name="Google Shape;71;p12"/>
          <p:cNvSpPr txBox="1"/>
          <p:nvPr>
            <p:ph idx="1" type="subTitle"/>
          </p:nvPr>
        </p:nvSpPr>
        <p:spPr>
          <a:xfrm>
            <a:off x="616128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2" name="Google Shape;72;p12"/>
          <p:cNvSpPr txBox="1"/>
          <p:nvPr>
            <p:ph idx="3" type="ctrTitle"/>
          </p:nvPr>
        </p:nvSpPr>
        <p:spPr>
          <a:xfrm>
            <a:off x="2077426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3" name="Google Shape;73;p12"/>
          <p:cNvSpPr txBox="1"/>
          <p:nvPr>
            <p:ph idx="4" type="subTitle"/>
          </p:nvPr>
        </p:nvSpPr>
        <p:spPr>
          <a:xfrm>
            <a:off x="2229076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4" name="Google Shape;74;p12"/>
          <p:cNvSpPr txBox="1"/>
          <p:nvPr>
            <p:ph idx="5" type="ctrTitle"/>
          </p:nvPr>
        </p:nvSpPr>
        <p:spPr>
          <a:xfrm>
            <a:off x="3690375" y="18065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5" name="Google Shape;75;p12"/>
          <p:cNvSpPr txBox="1"/>
          <p:nvPr>
            <p:ph idx="6" type="subTitle"/>
          </p:nvPr>
        </p:nvSpPr>
        <p:spPr>
          <a:xfrm>
            <a:off x="3842025" y="2100749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6" name="Google Shape;76;p12"/>
          <p:cNvSpPr txBox="1"/>
          <p:nvPr>
            <p:ph idx="7" type="ctrTitle"/>
          </p:nvPr>
        </p:nvSpPr>
        <p:spPr>
          <a:xfrm>
            <a:off x="3707117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7" name="Google Shape;77;p12"/>
          <p:cNvSpPr txBox="1"/>
          <p:nvPr>
            <p:ph idx="8" type="subTitle"/>
          </p:nvPr>
        </p:nvSpPr>
        <p:spPr>
          <a:xfrm>
            <a:off x="3858772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78" name="Google Shape;78;p12"/>
          <p:cNvSpPr txBox="1"/>
          <p:nvPr>
            <p:ph idx="9" type="ctrTitle"/>
          </p:nvPr>
        </p:nvSpPr>
        <p:spPr>
          <a:xfrm>
            <a:off x="5343519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79" name="Google Shape;79;p12"/>
          <p:cNvSpPr txBox="1"/>
          <p:nvPr>
            <p:ph idx="13" type="subTitle"/>
          </p:nvPr>
        </p:nvSpPr>
        <p:spPr>
          <a:xfrm>
            <a:off x="5500261" y="3890201"/>
            <a:ext cx="1477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0" name="Google Shape;80;p12"/>
          <p:cNvSpPr txBox="1"/>
          <p:nvPr>
            <p:ph idx="14" type="ctrTitle"/>
          </p:nvPr>
        </p:nvSpPr>
        <p:spPr>
          <a:xfrm>
            <a:off x="6979921" y="3549862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1" name="Google Shape;81;p12"/>
          <p:cNvSpPr txBox="1"/>
          <p:nvPr>
            <p:ph idx="15" type="subTitle"/>
          </p:nvPr>
        </p:nvSpPr>
        <p:spPr>
          <a:xfrm>
            <a:off x="7141750" y="3890201"/>
            <a:ext cx="14568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lumns">
  <p:cSld name="CUSTOM_2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13"/>
          <p:cNvSpPr txBox="1"/>
          <p:nvPr>
            <p:ph idx="2" type="ctrTitle"/>
          </p:nvPr>
        </p:nvSpPr>
        <p:spPr>
          <a:xfrm>
            <a:off x="1741950" y="2846700"/>
            <a:ext cx="12579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5" name="Google Shape;85;p13"/>
          <p:cNvSpPr txBox="1"/>
          <p:nvPr>
            <p:ph idx="1" type="subTitle"/>
          </p:nvPr>
        </p:nvSpPr>
        <p:spPr>
          <a:xfrm>
            <a:off x="1741950" y="1650025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86" name="Google Shape;86;p13"/>
          <p:cNvSpPr txBox="1"/>
          <p:nvPr>
            <p:ph idx="3" type="ctrTitle"/>
          </p:nvPr>
        </p:nvSpPr>
        <p:spPr>
          <a:xfrm>
            <a:off x="5633751" y="3635300"/>
            <a:ext cx="17805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 rt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" name="Google Shape;87;p13"/>
          <p:cNvSpPr txBox="1"/>
          <p:nvPr>
            <p:ph idx="4" type="subTitle"/>
          </p:nvPr>
        </p:nvSpPr>
        <p:spPr>
          <a:xfrm>
            <a:off x="5256958" y="2440056"/>
            <a:ext cx="21573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3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2">
  <p:cSld name="CUSTOM_15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4">
  <p:cSld name="CUSTOM_2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>
            <p:ph type="ctrTitle"/>
          </p:nvPr>
        </p:nvSpPr>
        <p:spPr>
          <a:xfrm flipH="1">
            <a:off x="1180003" y="1347038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92" name="Google Shape;92;p15"/>
          <p:cNvSpPr txBox="1"/>
          <p:nvPr>
            <p:ph hasCustomPrompt="1" idx="2" type="title"/>
          </p:nvPr>
        </p:nvSpPr>
        <p:spPr>
          <a:xfrm flipH="1">
            <a:off x="1180003" y="1035213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93" name="Google Shape;93;p15"/>
          <p:cNvSpPr txBox="1"/>
          <p:nvPr>
            <p:ph idx="1" type="subTitle"/>
          </p:nvPr>
        </p:nvSpPr>
        <p:spPr>
          <a:xfrm>
            <a:off x="1180003" y="274298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">
  <p:cSld name="CUSTOM_2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16"/>
          <p:cNvSpPr txBox="1"/>
          <p:nvPr>
            <p:ph idx="2" type="ctrTitle"/>
          </p:nvPr>
        </p:nvSpPr>
        <p:spPr>
          <a:xfrm>
            <a:off x="2285760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7" name="Google Shape;97;p16"/>
          <p:cNvSpPr txBox="1"/>
          <p:nvPr>
            <p:ph idx="1" type="subTitle"/>
          </p:nvPr>
        </p:nvSpPr>
        <p:spPr>
          <a:xfrm>
            <a:off x="2285760" y="1946292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98" name="Google Shape;98;p16"/>
          <p:cNvSpPr txBox="1"/>
          <p:nvPr>
            <p:ph idx="3" type="ctrTitle"/>
          </p:nvPr>
        </p:nvSpPr>
        <p:spPr>
          <a:xfrm>
            <a:off x="2285760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9" name="Google Shape;99;p16"/>
          <p:cNvSpPr txBox="1"/>
          <p:nvPr>
            <p:ph idx="4" type="subTitle"/>
          </p:nvPr>
        </p:nvSpPr>
        <p:spPr>
          <a:xfrm>
            <a:off x="2285760" y="3864823"/>
            <a:ext cx="170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0" name="Google Shape;100;p16"/>
          <p:cNvSpPr txBox="1"/>
          <p:nvPr>
            <p:ph idx="5" type="ctrTitle"/>
          </p:nvPr>
        </p:nvSpPr>
        <p:spPr>
          <a:xfrm>
            <a:off x="5047297" y="1652042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1" name="Google Shape;101;p16"/>
          <p:cNvSpPr txBox="1"/>
          <p:nvPr>
            <p:ph idx="6" type="subTitle"/>
          </p:nvPr>
        </p:nvSpPr>
        <p:spPr>
          <a:xfrm>
            <a:off x="5047299" y="1946292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102" name="Google Shape;102;p16"/>
          <p:cNvSpPr txBox="1"/>
          <p:nvPr>
            <p:ph idx="7" type="ctrTitle"/>
          </p:nvPr>
        </p:nvSpPr>
        <p:spPr>
          <a:xfrm>
            <a:off x="5047297" y="3570573"/>
            <a:ext cx="17931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4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03" name="Google Shape;103;p16"/>
          <p:cNvSpPr txBox="1"/>
          <p:nvPr>
            <p:ph idx="8" type="subTitle"/>
          </p:nvPr>
        </p:nvSpPr>
        <p:spPr>
          <a:xfrm>
            <a:off x="5047299" y="3864823"/>
            <a:ext cx="17931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">
  <p:cSld name="CUSTOM_29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7"/>
          <p:cNvSpPr txBox="1"/>
          <p:nvPr>
            <p:ph type="ctrTitle"/>
          </p:nvPr>
        </p:nvSpPr>
        <p:spPr>
          <a:xfrm flipH="1">
            <a:off x="1193529" y="1611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2pPr>
            <a:lvl3pPr lvl="2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3pPr>
            <a:lvl4pPr lvl="3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4pPr>
            <a:lvl5pPr lvl="4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5pPr>
            <a:lvl6pPr lvl="5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6pPr>
            <a:lvl7pPr lvl="6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7pPr>
            <a:lvl8pPr lvl="7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8pPr>
            <a:lvl9pPr lvl="8" rtl="0">
              <a:spcBef>
                <a:spcPts val="0"/>
              </a:spcBef>
              <a:spcAft>
                <a:spcPts val="0"/>
              </a:spcAft>
              <a:buSzPts val="6500"/>
              <a:buNone/>
              <a:defRPr sz="65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5">
  <p:cSld name="CUSTOM_30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8"/>
          <p:cNvSpPr txBox="1"/>
          <p:nvPr>
            <p:ph type="ctrTitle"/>
          </p:nvPr>
        </p:nvSpPr>
        <p:spPr>
          <a:xfrm flipH="1">
            <a:off x="2260329" y="219380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8" name="Google Shape;108;p18"/>
          <p:cNvSpPr txBox="1"/>
          <p:nvPr>
            <p:ph hasCustomPrompt="1" idx="2" type="title"/>
          </p:nvPr>
        </p:nvSpPr>
        <p:spPr>
          <a:xfrm flipH="1">
            <a:off x="2260329" y="188198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18"/>
          <p:cNvSpPr txBox="1"/>
          <p:nvPr>
            <p:ph idx="1" type="subTitle"/>
          </p:nvPr>
        </p:nvSpPr>
        <p:spPr>
          <a:xfrm>
            <a:off x="2260329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3">
  <p:cSld name="CUSTOM_15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4">
  <p:cSld name="CUSTOM_15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1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ctrTitle"/>
          </p:nvPr>
        </p:nvSpPr>
        <p:spPr>
          <a:xfrm>
            <a:off x="3385875" y="2098650"/>
            <a:ext cx="2372400" cy="94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3" name="Google Shape;13;p3"/>
          <p:cNvSpPr txBox="1"/>
          <p:nvPr>
            <p:ph idx="2" type="ctrTitle"/>
          </p:nvPr>
        </p:nvSpPr>
        <p:spPr>
          <a:xfrm>
            <a:off x="390296" y="2016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690446" y="656478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15" name="Google Shape;15;p3"/>
          <p:cNvSpPr txBox="1"/>
          <p:nvPr>
            <p:ph hasCustomPrompt="1" idx="3" type="title"/>
          </p:nvPr>
        </p:nvSpPr>
        <p:spPr>
          <a:xfrm>
            <a:off x="2118448" y="54444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6" name="Google Shape;16;p3"/>
          <p:cNvSpPr txBox="1"/>
          <p:nvPr>
            <p:ph hasCustomPrompt="1" idx="4" type="title"/>
          </p:nvPr>
        </p:nvSpPr>
        <p:spPr>
          <a:xfrm>
            <a:off x="2105406" y="151580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hasCustomPrompt="1" idx="5" type="title"/>
          </p:nvPr>
        </p:nvSpPr>
        <p:spPr>
          <a:xfrm>
            <a:off x="2105406" y="2487168"/>
            <a:ext cx="11076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/>
          <p:nvPr>
            <p:ph hasCustomPrompt="1" idx="6" type="title"/>
          </p:nvPr>
        </p:nvSpPr>
        <p:spPr>
          <a:xfrm>
            <a:off x="5922008" y="2092638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9" name="Google Shape;19;p3"/>
          <p:cNvSpPr txBox="1"/>
          <p:nvPr>
            <p:ph hasCustomPrompt="1" idx="7" type="title"/>
          </p:nvPr>
        </p:nvSpPr>
        <p:spPr>
          <a:xfrm>
            <a:off x="5922008" y="3112336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hasCustomPrompt="1" idx="8" type="title"/>
          </p:nvPr>
        </p:nvSpPr>
        <p:spPr>
          <a:xfrm>
            <a:off x="5922008" y="4132033"/>
            <a:ext cx="10722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/>
          <p:nvPr>
            <p:ph idx="9" type="ctrTitle"/>
          </p:nvPr>
        </p:nvSpPr>
        <p:spPr>
          <a:xfrm>
            <a:off x="390296" y="1167854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2" name="Google Shape;22;p3"/>
          <p:cNvSpPr txBox="1"/>
          <p:nvPr>
            <p:ph idx="13" type="subTitle"/>
          </p:nvPr>
        </p:nvSpPr>
        <p:spPr>
          <a:xfrm>
            <a:off x="690446" y="162267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3" name="Google Shape;23;p3"/>
          <p:cNvSpPr txBox="1"/>
          <p:nvPr>
            <p:ph idx="14" type="ctrTitle"/>
          </p:nvPr>
        </p:nvSpPr>
        <p:spPr>
          <a:xfrm>
            <a:off x="390296" y="2141336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4" name="Google Shape;24;p3"/>
          <p:cNvSpPr txBox="1"/>
          <p:nvPr>
            <p:ph idx="15" type="subTitle"/>
          </p:nvPr>
        </p:nvSpPr>
        <p:spPr>
          <a:xfrm>
            <a:off x="690446" y="2596156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5" name="Google Shape;25;p3"/>
          <p:cNvSpPr txBox="1"/>
          <p:nvPr>
            <p:ph idx="16" type="ctrTitle"/>
          </p:nvPr>
        </p:nvSpPr>
        <p:spPr>
          <a:xfrm>
            <a:off x="6811558" y="1775180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6" name="Google Shape;26;p3"/>
          <p:cNvSpPr txBox="1"/>
          <p:nvPr>
            <p:ph idx="17" type="subTitle"/>
          </p:nvPr>
        </p:nvSpPr>
        <p:spPr>
          <a:xfrm>
            <a:off x="6811558" y="2230005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7" name="Google Shape;27;p3"/>
          <p:cNvSpPr txBox="1"/>
          <p:nvPr>
            <p:ph idx="18" type="ctrTitle"/>
          </p:nvPr>
        </p:nvSpPr>
        <p:spPr>
          <a:xfrm>
            <a:off x="6811558" y="2799095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28" name="Google Shape;28;p3"/>
          <p:cNvSpPr txBox="1"/>
          <p:nvPr>
            <p:ph idx="19" type="subTitle"/>
          </p:nvPr>
        </p:nvSpPr>
        <p:spPr>
          <a:xfrm>
            <a:off x="6811558" y="3253917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  <p:sp>
        <p:nvSpPr>
          <p:cNvPr id="29" name="Google Shape;29;p3"/>
          <p:cNvSpPr txBox="1"/>
          <p:nvPr>
            <p:ph idx="20" type="ctrTitle"/>
          </p:nvPr>
        </p:nvSpPr>
        <p:spPr>
          <a:xfrm>
            <a:off x="6811558" y="3811353"/>
            <a:ext cx="19743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  <p:sp>
        <p:nvSpPr>
          <p:cNvPr id="30" name="Google Shape;30;p3"/>
          <p:cNvSpPr txBox="1"/>
          <p:nvPr>
            <p:ph idx="21" type="subTitle"/>
          </p:nvPr>
        </p:nvSpPr>
        <p:spPr>
          <a:xfrm>
            <a:off x="6811558" y="4266173"/>
            <a:ext cx="1674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6">
  <p:cSld name="CUSTOM_3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1"/>
          <p:cNvSpPr txBox="1"/>
          <p:nvPr>
            <p:ph type="ctrTitle"/>
          </p:nvPr>
        </p:nvSpPr>
        <p:spPr>
          <a:xfrm flipH="1">
            <a:off x="1698072" y="21784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21"/>
          <p:cNvSpPr txBox="1"/>
          <p:nvPr>
            <p:ph hasCustomPrompt="1" idx="2" type="title"/>
          </p:nvPr>
        </p:nvSpPr>
        <p:spPr>
          <a:xfrm flipH="1">
            <a:off x="3914472" y="18666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21"/>
          <p:cNvSpPr txBox="1"/>
          <p:nvPr>
            <p:ph idx="1" type="subTitle"/>
          </p:nvPr>
        </p:nvSpPr>
        <p:spPr>
          <a:xfrm>
            <a:off x="2668872" y="3476054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 5">
  <p:cSld name="CUSTOM_15_1_1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2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s">
  <p:cSld name="CUSTOM_3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3"/>
          <p:cNvSpPr txBox="1"/>
          <p:nvPr>
            <p:ph type="ctrTitle"/>
          </p:nvPr>
        </p:nvSpPr>
        <p:spPr>
          <a:xfrm flipH="1">
            <a:off x="1974150" y="1161000"/>
            <a:ext cx="5195700" cy="136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800"/>
              <a:buNone/>
              <a:defRPr sz="48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2" name="Google Shape;122;p23"/>
          <p:cNvSpPr txBox="1"/>
          <p:nvPr>
            <p:ph idx="1" type="subTitle"/>
          </p:nvPr>
        </p:nvSpPr>
        <p:spPr>
          <a:xfrm>
            <a:off x="2152500" y="2494850"/>
            <a:ext cx="4839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  <p:sp>
        <p:nvSpPr>
          <p:cNvPr id="123" name="Google Shape;123;p23"/>
          <p:cNvSpPr txBox="1"/>
          <p:nvPr/>
        </p:nvSpPr>
        <p:spPr>
          <a:xfrm>
            <a:off x="625906" y="3722418"/>
            <a:ext cx="3830100" cy="178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CREDITS: This presentation template was created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3"/>
              </a:rPr>
              <a:t>Slidesgo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including icons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4"/>
              </a:rPr>
              <a:t>Flaticon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, and infographics &amp; images by </a:t>
            </a:r>
            <a:r>
              <a:rPr b="1" lang="en" sz="1000">
                <a:solidFill>
                  <a:schemeClr val="dk1"/>
                </a:solidFill>
                <a:uFill>
                  <a:noFill/>
                </a:uFill>
                <a:latin typeface="Roboto Condensed"/>
                <a:ea typeface="Roboto Condensed"/>
                <a:cs typeface="Roboto Condensed"/>
                <a:sym typeface="Roboto Condensed"/>
                <a:hlinkClick r:id="rId5"/>
              </a:rPr>
              <a:t>Freepik</a:t>
            </a:r>
            <a:r>
              <a:rPr lang="en" sz="10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. </a:t>
            </a:r>
            <a:endParaRPr sz="1000"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Please keep this slide for attribution.</a:t>
            </a:r>
            <a:endParaRPr b="1" sz="900">
              <a:solidFill>
                <a:schemeClr val="dk1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CUSTOM_1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4"/>
          <p:cNvSpPr txBox="1"/>
          <p:nvPr>
            <p:ph idx="1" type="body"/>
          </p:nvPr>
        </p:nvSpPr>
        <p:spPr>
          <a:xfrm>
            <a:off x="6420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●"/>
              <a:defRPr>
                <a:solidFill>
                  <a:srgbClr val="000000"/>
                </a:solidFill>
              </a:defRPr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Char char="○"/>
              <a:defRPr>
                <a:solidFill>
                  <a:srgbClr val="000000"/>
                </a:solidFill>
              </a:defRPr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200"/>
              <a:buChar char="■"/>
              <a:defRPr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6" name="Google Shape;126;p24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33">
    <p:bg>
      <p:bgPr>
        <a:noFill/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1">
  <p:cSld name="CUSTOM_18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/>
          <p:nvPr>
            <p:ph type="ctrTitle"/>
          </p:nvPr>
        </p:nvSpPr>
        <p:spPr>
          <a:xfrm flipH="1">
            <a:off x="1147650" y="30851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33" name="Google Shape;33;p4"/>
          <p:cNvSpPr txBox="1"/>
          <p:nvPr>
            <p:ph hasCustomPrompt="1" idx="2" type="title"/>
          </p:nvPr>
        </p:nvSpPr>
        <p:spPr>
          <a:xfrm flipH="1">
            <a:off x="11475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4"/>
          <p:cNvSpPr txBox="1"/>
          <p:nvPr>
            <p:ph idx="1" type="subTitle"/>
          </p:nvPr>
        </p:nvSpPr>
        <p:spPr>
          <a:xfrm>
            <a:off x="1147575" y="402895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subtitle">
  <p:cSld name="CUSTOM_1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/>
          <p:nvPr>
            <p:ph type="ctrTitle"/>
          </p:nvPr>
        </p:nvSpPr>
        <p:spPr>
          <a:xfrm>
            <a:off x="263835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2459550" y="2314225"/>
            <a:ext cx="42249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">
  <p:cSld name="CUSTOM_15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2">
  <p:cSld name="CUSTOM_2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ctrTitle"/>
          </p:nvPr>
        </p:nvSpPr>
        <p:spPr>
          <a:xfrm flipH="1">
            <a:off x="2747779" y="263567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500"/>
              <a:buNone/>
              <a:defRPr sz="65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hasCustomPrompt="1"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None/>
              <a:defRPr sz="96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3" name="Google Shape;43;p7"/>
          <p:cNvSpPr txBox="1"/>
          <p:nvPr>
            <p:ph idx="1" type="subTitle"/>
          </p:nvPr>
        </p:nvSpPr>
        <p:spPr>
          <a:xfrm>
            <a:off x="3718579" y="4030481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1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xt + photo">
  <p:cSld name="CUSTOM_2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ctrTitle"/>
          </p:nvPr>
        </p:nvSpPr>
        <p:spPr>
          <a:xfrm>
            <a:off x="1600733" y="985228"/>
            <a:ext cx="26736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None/>
              <a:defRPr sz="2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" type="subTitle"/>
          </p:nvPr>
        </p:nvSpPr>
        <p:spPr>
          <a:xfrm>
            <a:off x="1179233" y="3058425"/>
            <a:ext cx="30951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47" name="Google Shape;47;p8"/>
          <p:cNvSpPr txBox="1"/>
          <p:nvPr>
            <p:ph idx="2" type="ctrTitle"/>
          </p:nvPr>
        </p:nvSpPr>
        <p:spPr>
          <a:xfrm>
            <a:off x="1932090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">
  <p:cSld name="CUSTOM_2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p9"/>
          <p:cNvSpPr txBox="1"/>
          <p:nvPr>
            <p:ph hasCustomPrompt="1" idx="2" type="title"/>
          </p:nvPr>
        </p:nvSpPr>
        <p:spPr>
          <a:xfrm>
            <a:off x="1086651" y="14751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1" name="Google Shape;51;p9"/>
          <p:cNvSpPr txBox="1"/>
          <p:nvPr>
            <p:ph idx="1" type="subTitle"/>
          </p:nvPr>
        </p:nvSpPr>
        <p:spPr>
          <a:xfrm flipH="1">
            <a:off x="3481677" y="1666454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2" name="Google Shape;52;p9"/>
          <p:cNvSpPr txBox="1"/>
          <p:nvPr>
            <p:ph hasCustomPrompt="1" idx="3" type="title"/>
          </p:nvPr>
        </p:nvSpPr>
        <p:spPr>
          <a:xfrm>
            <a:off x="2298451" y="2475350"/>
            <a:ext cx="17637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3" name="Google Shape;53;p9"/>
          <p:cNvSpPr txBox="1"/>
          <p:nvPr>
            <p:ph idx="4" type="subTitle"/>
          </p:nvPr>
        </p:nvSpPr>
        <p:spPr>
          <a:xfrm flipH="1">
            <a:off x="4568051" y="2688425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" name="Google Shape;54;p9"/>
          <p:cNvSpPr txBox="1"/>
          <p:nvPr>
            <p:ph hasCustomPrompt="1" idx="5" type="title"/>
          </p:nvPr>
        </p:nvSpPr>
        <p:spPr>
          <a:xfrm>
            <a:off x="3353176" y="3513625"/>
            <a:ext cx="17952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Fira Sans Extra Condensed Medium"/>
              <a:buNone/>
              <a:defRPr sz="6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55" name="Google Shape;55;p9"/>
          <p:cNvSpPr txBox="1"/>
          <p:nvPr>
            <p:ph idx="6" type="subTitle"/>
          </p:nvPr>
        </p:nvSpPr>
        <p:spPr>
          <a:xfrm flipH="1">
            <a:off x="5671490" y="3709941"/>
            <a:ext cx="3264900" cy="33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">
  <p:cSld name="CUSTOM_2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8" name="Google Shape;58;p10"/>
          <p:cNvSpPr txBox="1"/>
          <p:nvPr>
            <p:ph idx="2" type="ctrTitle"/>
          </p:nvPr>
        </p:nvSpPr>
        <p:spPr>
          <a:xfrm>
            <a:off x="5616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59" name="Google Shape;59;p10"/>
          <p:cNvSpPr txBox="1"/>
          <p:nvPr>
            <p:ph idx="1" type="subTitle"/>
          </p:nvPr>
        </p:nvSpPr>
        <p:spPr>
          <a:xfrm>
            <a:off x="872450" y="3090475"/>
            <a:ext cx="20520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0" name="Google Shape;60;p10"/>
          <p:cNvSpPr txBox="1"/>
          <p:nvPr>
            <p:ph idx="3" type="ctrTitle"/>
          </p:nvPr>
        </p:nvSpPr>
        <p:spPr>
          <a:xfrm>
            <a:off x="32352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1" name="Google Shape;61;p10"/>
          <p:cNvSpPr txBox="1"/>
          <p:nvPr>
            <p:ph idx="4" type="subTitle"/>
          </p:nvPr>
        </p:nvSpPr>
        <p:spPr>
          <a:xfrm>
            <a:off x="3462900" y="2036750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62" name="Google Shape;62;p10"/>
          <p:cNvSpPr txBox="1"/>
          <p:nvPr>
            <p:ph idx="5" type="ctrTitle"/>
          </p:nvPr>
        </p:nvSpPr>
        <p:spPr>
          <a:xfrm>
            <a:off x="5908800" y="2804713"/>
            <a:ext cx="26736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63" name="Google Shape;63;p10"/>
          <p:cNvSpPr txBox="1"/>
          <p:nvPr>
            <p:ph idx="6" type="subTitle"/>
          </p:nvPr>
        </p:nvSpPr>
        <p:spPr>
          <a:xfrm>
            <a:off x="6136500" y="3090475"/>
            <a:ext cx="2218200" cy="10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5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 2"/>
              <a:buNone/>
              <a:defRPr b="1" sz="2800">
                <a:solidFill>
                  <a:schemeClr val="dk1"/>
                </a:solidFill>
                <a:latin typeface="Exo 2"/>
                <a:ea typeface="Exo 2"/>
                <a:cs typeface="Exo 2"/>
                <a:sym typeface="Exo 2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Squada One"/>
              <a:buNone/>
              <a:defRPr sz="2800">
                <a:solidFill>
                  <a:schemeClr val="dk1"/>
                </a:solidFill>
                <a:latin typeface="Squada One"/>
                <a:ea typeface="Squada One"/>
                <a:cs typeface="Squada One"/>
                <a:sym typeface="Squada On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●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Roboto Condensed Light"/>
              <a:buChar char="○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Roboto Condensed Light"/>
              <a:buChar char="■"/>
              <a:defRPr sz="1200">
                <a:solidFill>
                  <a:schemeClr val="dk1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2.png"/><Relationship Id="rId4" Type="http://schemas.openxmlformats.org/officeDocument/2006/relationships/image" Target="../media/image27.png"/><Relationship Id="rId5" Type="http://schemas.openxmlformats.org/officeDocument/2006/relationships/image" Target="../media/image2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2.png"/><Relationship Id="rId4" Type="http://schemas.openxmlformats.org/officeDocument/2006/relationships/image" Target="../media/image31.png"/><Relationship Id="rId5" Type="http://schemas.openxmlformats.org/officeDocument/2006/relationships/image" Target="../media/image4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insanelab.com/blog/mobile-development/advanced-xamarin-bindings-case-study-deep-dive-into-ios-part-ii/amp/" TargetMode="External"/><Relationship Id="rId4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4.png"/><Relationship Id="rId4" Type="http://schemas.openxmlformats.org/officeDocument/2006/relationships/image" Target="../media/image17.png"/><Relationship Id="rId5" Type="http://schemas.openxmlformats.org/officeDocument/2006/relationships/image" Target="../media/image37.png"/><Relationship Id="rId6" Type="http://schemas.openxmlformats.org/officeDocument/2006/relationships/image" Target="../media/image15.png"/><Relationship Id="rId7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3.png"/><Relationship Id="rId4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9.png"/><Relationship Id="rId4" Type="http://schemas.openxmlformats.org/officeDocument/2006/relationships/hyperlink" Target="https://gist.github.com/JonDouglas/dda6d8ace7d071b0e8cb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58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8.png"/><Relationship Id="rId4" Type="http://schemas.openxmlformats.org/officeDocument/2006/relationships/image" Target="../media/image51.png"/><Relationship Id="rId5" Type="http://schemas.openxmlformats.org/officeDocument/2006/relationships/hyperlink" Target="https://github.com/Tap-Payments/PayCards-Tap-Android" TargetMode="Externa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hyperlink" Target="https://github.com/faceterteam/PayCards_iOS" TargetMode="External"/><Relationship Id="rId4" Type="http://schemas.openxmlformats.org/officeDocument/2006/relationships/image" Target="../media/image57.png"/><Relationship Id="rId5" Type="http://schemas.openxmlformats.org/officeDocument/2006/relationships/image" Target="../media/image5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2.png"/><Relationship Id="rId4" Type="http://schemas.openxmlformats.org/officeDocument/2006/relationships/image" Target="../media/image40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5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6.png"/><Relationship Id="rId4" Type="http://schemas.openxmlformats.org/officeDocument/2006/relationships/hyperlink" Target="https://mvnrepository.com/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0.png"/><Relationship Id="rId4" Type="http://schemas.openxmlformats.org/officeDocument/2006/relationships/image" Target="../media/image44.png"/><Relationship Id="rId5" Type="http://schemas.openxmlformats.org/officeDocument/2006/relationships/hyperlink" Target="https://gist.github.com/JonDouglas/dda6d8ace7d071b0e8cb" TargetMode="External"/><Relationship Id="rId6" Type="http://schemas.openxmlformats.org/officeDocument/2006/relationships/image" Target="../media/image5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6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Relationship Id="rId3" Type="http://schemas.openxmlformats.org/officeDocument/2006/relationships/hyperlink" Target="https://docs.microsoft.com/en-us/xamarin/ios/platform/binding-objective-c/walkthrough" TargetMode="External"/><Relationship Id="rId4" Type="http://schemas.openxmlformats.org/officeDocument/2006/relationships/hyperlink" Target="https://docs.microsoft.com/en-us/xamarin/ios/platform/binding-swift/walkthrough" TargetMode="External"/><Relationship Id="rId9" Type="http://schemas.openxmlformats.org/officeDocument/2006/relationships/hyperlink" Target="https://docs.microsoft.com/en-us/xamarin/cross-platform/macios/binding/objective-sharpie/" TargetMode="External"/><Relationship Id="rId5" Type="http://schemas.openxmlformats.org/officeDocument/2006/relationships/hyperlink" Target="https://www.grapecity.com/blogs/creating-a-xamarin-bindings-library-for-a-custom-ios-control" TargetMode="External"/><Relationship Id="rId6" Type="http://schemas.openxmlformats.org/officeDocument/2006/relationships/hyperlink" Target="https://insanelab.com/blog/mobile-development/advanced-xamarin-bindings-android-case-study/" TargetMode="External"/><Relationship Id="rId7" Type="http://schemas.openxmlformats.org/officeDocument/2006/relationships/hyperlink" Target="https://insanelab.com/blog/mobile-development/advanced-xamarin-bindings-case-study-deep-dive-into-ios-part-ii/" TargetMode="External"/><Relationship Id="rId8" Type="http://schemas.openxmlformats.org/officeDocument/2006/relationships/hyperlink" Target="https://docs.microsoft.com/en-us/xamarin/android/platform/binding-java-library/" TargetMode="External"/><Relationship Id="rId11" Type="http://schemas.openxmlformats.org/officeDocument/2006/relationships/hyperlink" Target="https://www.dynamsoft.com/codepool/binding-android-library-xamarin-disaster.html" TargetMode="External"/><Relationship Id="rId10" Type="http://schemas.openxmlformats.org/officeDocument/2006/relationships/hyperlink" Target="https://gist.github.com/JonDouglas/dda6d8ace7d071b0e8cb" TargetMode="Externa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7.png"/><Relationship Id="rId4" Type="http://schemas.openxmlformats.org/officeDocument/2006/relationships/image" Target="../media/image4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6"/>
          <p:cNvSpPr txBox="1"/>
          <p:nvPr>
            <p:ph idx="1" type="subTitle"/>
          </p:nvPr>
        </p:nvSpPr>
        <p:spPr>
          <a:xfrm>
            <a:off x="3670681" y="2933522"/>
            <a:ext cx="43521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Rendy Del Rosario</a:t>
            </a:r>
            <a:endParaRPr sz="2000"/>
          </a:p>
        </p:txBody>
      </p:sp>
      <p:sp>
        <p:nvSpPr>
          <p:cNvPr id="133" name="Google Shape;133;p26"/>
          <p:cNvSpPr txBox="1"/>
          <p:nvPr>
            <p:ph type="ctrTitle"/>
          </p:nvPr>
        </p:nvSpPr>
        <p:spPr>
          <a:xfrm>
            <a:off x="1135981" y="1393699"/>
            <a:ext cx="68868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</a:rPr>
              <a:t>Creando Xamarin Bindings para </a:t>
            </a:r>
            <a:r>
              <a:rPr lang="en">
                <a:solidFill>
                  <a:srgbClr val="434343"/>
                </a:solidFill>
              </a:rPr>
              <a:t>librerías</a:t>
            </a:r>
            <a:r>
              <a:rPr lang="en">
                <a:solidFill>
                  <a:srgbClr val="434343"/>
                </a:solidFill>
              </a:rPr>
              <a:t> de </a:t>
            </a:r>
            <a:r>
              <a:rPr lang="en">
                <a:solidFill>
                  <a:srgbClr val="434343"/>
                </a:solidFill>
              </a:rPr>
              <a:t>Android/</a:t>
            </a:r>
            <a:r>
              <a:rPr lang="en">
                <a:solidFill>
                  <a:srgbClr val="434343"/>
                </a:solidFill>
              </a:rPr>
              <a:t>iOS</a:t>
            </a:r>
            <a:endParaRPr>
              <a:solidFill>
                <a:srgbClr val="434343"/>
              </a:solidFill>
            </a:endParaRPr>
          </a:p>
        </p:txBody>
      </p:sp>
      <p:cxnSp>
        <p:nvCxnSpPr>
          <p:cNvPr id="134" name="Google Shape;134;p26"/>
          <p:cNvCxnSpPr/>
          <p:nvPr/>
        </p:nvCxnSpPr>
        <p:spPr>
          <a:xfrm>
            <a:off x="7145675" y="3176000"/>
            <a:ext cx="2086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5" name="Google Shape;13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328399"/>
            <a:ext cx="1631993" cy="1662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5"/>
          <p:cNvSpPr txBox="1"/>
          <p:nvPr>
            <p:ph type="ctrTitle"/>
          </p:nvPr>
        </p:nvSpPr>
        <p:spPr>
          <a:xfrm flipH="1">
            <a:off x="2524154" y="286902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Console magic </a:t>
            </a:r>
            <a:endParaRPr/>
          </a:p>
        </p:txBody>
      </p:sp>
      <p:sp>
        <p:nvSpPr>
          <p:cNvPr id="203" name="Google Shape;203;p35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204" name="Google Shape;204;p35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9" name="Google Shape;209;p36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0" name="Google Shape;210;p36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1" name="Google Shape;211;p36"/>
          <p:cNvSpPr txBox="1"/>
          <p:nvPr/>
        </p:nvSpPr>
        <p:spPr>
          <a:xfrm>
            <a:off x="2780225" y="4103225"/>
            <a:ext cx="59973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6"/>
                </a:solidFill>
              </a:rPr>
              <a:t>https://aka.ms/objective-sharpie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12" name="Google Shape;212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950" y="2036038"/>
            <a:ext cx="4381500" cy="99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5375" y="12"/>
            <a:ext cx="4777929" cy="23252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8" name="Google Shape;218;p37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19" name="Google Shape;219;p37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20" name="Google Shape;220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0775" y="2580600"/>
            <a:ext cx="3991900" cy="238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7"/>
          <p:cNvSpPr txBox="1"/>
          <p:nvPr>
            <p:ph idx="4294967295" type="title"/>
          </p:nvPr>
        </p:nvSpPr>
        <p:spPr>
          <a:xfrm flipH="1">
            <a:off x="351704" y="740000"/>
            <a:ext cx="2979300" cy="7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22" name="Google Shape;222;p37"/>
          <p:cNvSpPr txBox="1"/>
          <p:nvPr>
            <p:ph idx="4294967295" type="title"/>
          </p:nvPr>
        </p:nvSpPr>
        <p:spPr>
          <a:xfrm flipH="1">
            <a:off x="3331004" y="3398188"/>
            <a:ext cx="2979300" cy="7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223" name="Google Shape;223;p37"/>
          <p:cNvSpPr txBox="1"/>
          <p:nvPr>
            <p:ph idx="4294967295" type="title"/>
          </p:nvPr>
        </p:nvSpPr>
        <p:spPr>
          <a:xfrm flipH="1">
            <a:off x="8392579" y="2194500"/>
            <a:ext cx="2979300" cy="7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224" name="Google Shape;224;p37"/>
          <p:cNvSpPr/>
          <p:nvPr/>
        </p:nvSpPr>
        <p:spPr>
          <a:xfrm>
            <a:off x="996025" y="115400"/>
            <a:ext cx="3453300" cy="624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37"/>
          <p:cNvSpPr/>
          <p:nvPr/>
        </p:nvSpPr>
        <p:spPr>
          <a:xfrm>
            <a:off x="1037675" y="1152850"/>
            <a:ext cx="3752100" cy="1041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37"/>
          <p:cNvSpPr txBox="1"/>
          <p:nvPr/>
        </p:nvSpPr>
        <p:spPr>
          <a:xfrm>
            <a:off x="2853250" y="767450"/>
            <a:ext cx="59973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Si el primero no funciona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27" name="Google Shape;227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810" y="2949000"/>
            <a:ext cx="3967190" cy="75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8"/>
          <p:cNvSpPr txBox="1"/>
          <p:nvPr>
            <p:ph type="ctrTitle"/>
          </p:nvPr>
        </p:nvSpPr>
        <p:spPr>
          <a:xfrm flipH="1">
            <a:off x="2543604" y="302460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Agrega el SDK al proyecto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38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234" name="Google Shape;234;p38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9" name="Google Shape;239;p39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40" name="Google Shape;240;p39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1" name="Google Shape;241;p39"/>
          <p:cNvSpPr txBox="1"/>
          <p:nvPr>
            <p:ph idx="4294967295" type="title"/>
          </p:nvPr>
        </p:nvSpPr>
        <p:spPr>
          <a:xfrm flipH="1">
            <a:off x="5661779" y="585050"/>
            <a:ext cx="2979300" cy="7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242" name="Google Shape;242;p39"/>
          <p:cNvSpPr txBox="1"/>
          <p:nvPr>
            <p:ph idx="4294967295" type="title"/>
          </p:nvPr>
        </p:nvSpPr>
        <p:spPr>
          <a:xfrm flipH="1">
            <a:off x="1482804" y="3715250"/>
            <a:ext cx="2979300" cy="7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pic>
        <p:nvPicPr>
          <p:cNvPr id="243" name="Google Shape;243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2650" y="2537150"/>
            <a:ext cx="2898699" cy="245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4" name="Google Shape;24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42900" y="2537152"/>
            <a:ext cx="2486700" cy="231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9975" y="404175"/>
            <a:ext cx="2603975" cy="147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0"/>
          <p:cNvSpPr txBox="1"/>
          <p:nvPr>
            <p:ph type="ctrTitle"/>
          </p:nvPr>
        </p:nvSpPr>
        <p:spPr>
          <a:xfrm flipH="1">
            <a:off x="2626879" y="331615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Agrega los ApiDefinitions y Structus al proyecto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40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252" name="Google Shape;252;p40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7" name="Google Shape;257;p41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58" name="Google Shape;258;p41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59" name="Google Shape;25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74950"/>
            <a:ext cx="8839201" cy="21976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0" name="Google Shape;260;p41"/>
          <p:cNvCxnSpPr/>
          <p:nvPr/>
        </p:nvCxnSpPr>
        <p:spPr>
          <a:xfrm>
            <a:off x="3009300" y="2562250"/>
            <a:ext cx="1343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2"/>
          <p:cNvSpPr txBox="1"/>
          <p:nvPr>
            <p:ph type="ctrTitle"/>
          </p:nvPr>
        </p:nvSpPr>
        <p:spPr>
          <a:xfrm flipH="1">
            <a:off x="2543604" y="302460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 build y veamos la magia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42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cxnSp>
        <p:nvCxnSpPr>
          <p:cNvPr id="267" name="Google Shape;267;p42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2" name="Google Shape;272;p43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73" name="Google Shape;273;p43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4" name="Google Shape;274;p43"/>
          <p:cNvSpPr txBox="1"/>
          <p:nvPr/>
        </p:nvSpPr>
        <p:spPr>
          <a:xfrm>
            <a:off x="2686525" y="4092775"/>
            <a:ext cx="59973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https://insanelab.com/blog/mobile-development/advanced-xamarin-bindings-case-study-deep-dive-into-ios-part-ii/amp/</a:t>
            </a:r>
            <a:endParaRPr sz="17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275" name="Google Shape;275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703325"/>
            <a:ext cx="8839201" cy="2503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6" name="Google Shape;276;p43"/>
          <p:cNvCxnSpPr/>
          <p:nvPr/>
        </p:nvCxnSpPr>
        <p:spPr>
          <a:xfrm>
            <a:off x="4696050" y="813050"/>
            <a:ext cx="3019500" cy="174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7" name="Google Shape;277;p43"/>
          <p:cNvSpPr txBox="1"/>
          <p:nvPr/>
        </p:nvSpPr>
        <p:spPr>
          <a:xfrm>
            <a:off x="2686525" y="250800"/>
            <a:ext cx="59973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36198 errores</a:t>
            </a:r>
            <a:endParaRPr b="1" sz="3200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44"/>
          <p:cNvSpPr txBox="1"/>
          <p:nvPr>
            <p:ph idx="2" type="title"/>
          </p:nvPr>
        </p:nvSpPr>
        <p:spPr>
          <a:xfrm flipH="1">
            <a:off x="2668674" y="2346900"/>
            <a:ext cx="35739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/>
              <a:t>Demo</a:t>
            </a:r>
            <a:endParaRPr sz="7900"/>
          </a:p>
        </p:txBody>
      </p:sp>
      <p:cxnSp>
        <p:nvCxnSpPr>
          <p:cNvPr id="283" name="Google Shape;283;p44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27"/>
          <p:cNvSpPr txBox="1"/>
          <p:nvPr>
            <p:ph type="ctrTitle"/>
          </p:nvPr>
        </p:nvSpPr>
        <p:spPr>
          <a:xfrm>
            <a:off x="1964851" y="352850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Hola!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1" name="Google Shape;141;p27"/>
          <p:cNvPicPr preferRelativeResize="0"/>
          <p:nvPr/>
        </p:nvPicPr>
        <p:blipFill rotWithShape="1">
          <a:blip r:embed="rId3">
            <a:alphaModFix/>
          </a:blip>
          <a:srcRect b="25192" l="15340" r="14127" t="24701"/>
          <a:stretch/>
        </p:blipFill>
        <p:spPr>
          <a:xfrm>
            <a:off x="3723537" y="4186038"/>
            <a:ext cx="1102624" cy="44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44400" y="4284848"/>
            <a:ext cx="1075925" cy="599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6000" y="955192"/>
            <a:ext cx="2618284" cy="2762274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7"/>
          <p:cNvSpPr txBox="1"/>
          <p:nvPr/>
        </p:nvSpPr>
        <p:spPr>
          <a:xfrm>
            <a:off x="4141625" y="1226475"/>
            <a:ext cx="3501000" cy="10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Rendy Del Rosario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rendy@crossgeeks.com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Twitter: @rdelrosario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xamboy.com</a:t>
            </a:r>
            <a:endParaRPr sz="2100"/>
          </a:p>
        </p:txBody>
      </p:sp>
      <p:pic>
        <p:nvPicPr>
          <p:cNvPr id="145" name="Google Shape;145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9350" y="3863338"/>
            <a:ext cx="1635800" cy="10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6775" y="4114565"/>
            <a:ext cx="904775" cy="853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5"/>
          <p:cNvSpPr txBox="1"/>
          <p:nvPr>
            <p:ph type="ctrTitle"/>
          </p:nvPr>
        </p:nvSpPr>
        <p:spPr>
          <a:xfrm>
            <a:off x="2638350" y="10473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Pasos para hacer un binding de una librería en Android</a:t>
            </a:r>
            <a:endParaRPr sz="2800"/>
          </a:p>
        </p:txBody>
      </p:sp>
      <p:cxnSp>
        <p:nvCxnSpPr>
          <p:cNvPr id="289" name="Google Shape;289;p45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90" name="Google Shape;290;p45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46"/>
          <p:cNvSpPr txBox="1"/>
          <p:nvPr>
            <p:ph type="ctrTitle"/>
          </p:nvPr>
        </p:nvSpPr>
        <p:spPr>
          <a:xfrm flipH="1">
            <a:off x="2543604" y="302460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 un nuevo proyecto “Binding Library” </a:t>
            </a:r>
            <a:endParaRPr/>
          </a:p>
        </p:txBody>
      </p:sp>
      <p:sp>
        <p:nvSpPr>
          <p:cNvPr id="296" name="Google Shape;296;p46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297" name="Google Shape;297;p46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2" name="Google Shape;302;p47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03" name="Google Shape;303;p47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04" name="Google Shape;304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9075" y="592050"/>
            <a:ext cx="5460825" cy="3959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25300" y="2849075"/>
            <a:ext cx="3230675" cy="198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8"/>
          <p:cNvSpPr txBox="1"/>
          <p:nvPr>
            <p:ph type="ctrTitle"/>
          </p:nvPr>
        </p:nvSpPr>
        <p:spPr>
          <a:xfrm flipH="1">
            <a:off x="2524154" y="286902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Descarga el sdk de la librería</a:t>
            </a:r>
            <a:endParaRPr/>
          </a:p>
        </p:txBody>
      </p:sp>
      <p:sp>
        <p:nvSpPr>
          <p:cNvPr id="311" name="Google Shape;311;p48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312" name="Google Shape;312;p48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7" name="Google Shape;317;p49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18" name="Google Shape;318;p49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19" name="Google Shape;31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0750" y="2141075"/>
            <a:ext cx="5010150" cy="47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0"/>
          <p:cNvSpPr txBox="1"/>
          <p:nvPr>
            <p:ph type="ctrTitle"/>
          </p:nvPr>
        </p:nvSpPr>
        <p:spPr>
          <a:xfrm flipH="1">
            <a:off x="2543604" y="302460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Agrega el .jar/.aar al proyecto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50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326" name="Google Shape;326;p50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1" name="Google Shape;331;p51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2" name="Google Shape;332;p51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33" name="Google Shape;33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4075" y="981501"/>
            <a:ext cx="5158575" cy="287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2"/>
          <p:cNvSpPr txBox="1"/>
          <p:nvPr>
            <p:ph type="ctrTitle"/>
          </p:nvPr>
        </p:nvSpPr>
        <p:spPr>
          <a:xfrm flipH="1">
            <a:off x="2543604" y="302460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Has build y veamos la magia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9" name="Google Shape;339;p52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cxnSp>
        <p:nvCxnSpPr>
          <p:cNvPr id="340" name="Google Shape;340;p52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5" name="Google Shape;345;p53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6" name="Google Shape;346;p53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7" name="Google Shape;347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825" y="1795473"/>
            <a:ext cx="7577301" cy="124112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53"/>
          <p:cNvSpPr txBox="1"/>
          <p:nvPr/>
        </p:nvSpPr>
        <p:spPr>
          <a:xfrm>
            <a:off x="3280025" y="3655475"/>
            <a:ext cx="59973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u="sng">
                <a:solidFill>
                  <a:schemeClr val="hlink"/>
                </a:solidFill>
                <a:hlinkClick r:id="rId4"/>
              </a:rPr>
              <a:t>https://gist.github.com/JonDouglas/dda6d8ace7d071b0e8cb</a:t>
            </a:r>
            <a:endParaRPr sz="18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4"/>
          <p:cNvSpPr txBox="1"/>
          <p:nvPr>
            <p:ph idx="2" type="title"/>
          </p:nvPr>
        </p:nvSpPr>
        <p:spPr>
          <a:xfrm flipH="1">
            <a:off x="2668674" y="2346900"/>
            <a:ext cx="35739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/>
              <a:t>Demo</a:t>
            </a:r>
            <a:endParaRPr sz="7900"/>
          </a:p>
        </p:txBody>
      </p:sp>
      <p:cxnSp>
        <p:nvCxnSpPr>
          <p:cNvPr id="354" name="Google Shape;354;p54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8"/>
          <p:cNvSpPr txBox="1"/>
          <p:nvPr>
            <p:ph type="ctrTitle"/>
          </p:nvPr>
        </p:nvSpPr>
        <p:spPr>
          <a:xfrm flipH="1">
            <a:off x="457325" y="190865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¿Que es una binding library?</a:t>
            </a:r>
            <a:endParaRPr/>
          </a:p>
        </p:txBody>
      </p:sp>
      <p:cxnSp>
        <p:nvCxnSpPr>
          <p:cNvPr id="152" name="Google Shape;152;p28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3" name="Google Shape;153;p28"/>
          <p:cNvSpPr txBox="1"/>
          <p:nvPr>
            <p:ph idx="1" type="subTitle"/>
          </p:nvPr>
        </p:nvSpPr>
        <p:spPr>
          <a:xfrm>
            <a:off x="457325" y="3060409"/>
            <a:ext cx="4224900" cy="53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</a:rPr>
              <a:t>Es una </a:t>
            </a:r>
            <a:r>
              <a:rPr lang="en" sz="1600">
                <a:solidFill>
                  <a:srgbClr val="000000"/>
                </a:solidFill>
              </a:rPr>
              <a:t>librería utilizada en Xamarin</a:t>
            </a:r>
            <a:r>
              <a:rPr lang="en" sz="1600">
                <a:solidFill>
                  <a:srgbClr val="000000"/>
                </a:solidFill>
              </a:rPr>
              <a:t> que nos sirve de puente para consumir </a:t>
            </a:r>
            <a:r>
              <a:rPr lang="en" sz="1600">
                <a:solidFill>
                  <a:srgbClr val="000000"/>
                </a:solidFill>
              </a:rPr>
              <a:t>librerías</a:t>
            </a:r>
            <a:r>
              <a:rPr lang="en" sz="1600">
                <a:solidFill>
                  <a:srgbClr val="000000"/>
                </a:solidFill>
              </a:rPr>
              <a:t> nativas de Swift/Objective C/Java…</a:t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5"/>
          <p:cNvSpPr txBox="1"/>
          <p:nvPr>
            <p:ph type="ctrTitle"/>
          </p:nvPr>
        </p:nvSpPr>
        <p:spPr>
          <a:xfrm>
            <a:off x="4283850" y="1307673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/>
              <a:t>Probar binding libraries</a:t>
            </a:r>
            <a:endParaRPr sz="3200"/>
          </a:p>
        </p:txBody>
      </p:sp>
      <p:cxnSp>
        <p:nvCxnSpPr>
          <p:cNvPr id="360" name="Google Shape;360;p55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1" name="Google Shape;361;p55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2" name="Google Shape;36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283845" cy="50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7" name="Google Shape;367;p56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68" name="Google Shape;368;p56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69" name="Google Shape;36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5250" y="432276"/>
            <a:ext cx="5747626" cy="2904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1900" y="2666350"/>
            <a:ext cx="5123498" cy="2267176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6"/>
          <p:cNvSpPr txBox="1"/>
          <p:nvPr/>
        </p:nvSpPr>
        <p:spPr>
          <a:xfrm>
            <a:off x="62725" y="4113625"/>
            <a:ext cx="59973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5"/>
              </a:rPr>
              <a:t>https://github.com/Tap-Payments/PayCards-Tap-Android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sp>
        <p:nvSpPr>
          <p:cNvPr id="372" name="Google Shape;372;p56"/>
          <p:cNvSpPr txBox="1"/>
          <p:nvPr/>
        </p:nvSpPr>
        <p:spPr>
          <a:xfrm>
            <a:off x="1801500" y="0"/>
            <a:ext cx="59973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Java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73" name="Google Shape;373;p56"/>
          <p:cNvSpPr txBox="1"/>
          <p:nvPr/>
        </p:nvSpPr>
        <p:spPr>
          <a:xfrm>
            <a:off x="6326925" y="2221950"/>
            <a:ext cx="59973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c#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8" name="Google Shape;378;p57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79" name="Google Shape;379;p57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0" name="Google Shape;380;p57"/>
          <p:cNvSpPr txBox="1"/>
          <p:nvPr/>
        </p:nvSpPr>
        <p:spPr>
          <a:xfrm>
            <a:off x="62725" y="4113625"/>
            <a:ext cx="59973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https://github.com/faceterteam/PayCards_iOS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381" name="Google Shape;381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675" y="470926"/>
            <a:ext cx="4422000" cy="32091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Google Shape;382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8450" y="2537975"/>
            <a:ext cx="4248574" cy="2560349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7"/>
          <p:cNvSpPr txBox="1"/>
          <p:nvPr/>
        </p:nvSpPr>
        <p:spPr>
          <a:xfrm>
            <a:off x="5504375" y="2044950"/>
            <a:ext cx="59973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c#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sp>
        <p:nvSpPr>
          <p:cNvPr id="384" name="Google Shape;384;p57"/>
          <p:cNvSpPr txBox="1"/>
          <p:nvPr/>
        </p:nvSpPr>
        <p:spPr>
          <a:xfrm>
            <a:off x="1491975" y="-23725"/>
            <a:ext cx="59973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Swift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9" name="Google Shape;389;p58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90" name="Google Shape;390;p58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1" name="Google Shape;391;p58"/>
          <p:cNvSpPr txBox="1"/>
          <p:nvPr/>
        </p:nvSpPr>
        <p:spPr>
          <a:xfrm>
            <a:off x="2876750" y="0"/>
            <a:ext cx="59973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Roboto Condensed"/>
                <a:ea typeface="Roboto Condensed"/>
                <a:cs typeface="Roboto Condensed"/>
                <a:sym typeface="Roboto Condensed"/>
              </a:rPr>
              <a:t>Xamarin Forms</a:t>
            </a:r>
            <a:endParaRPr b="1" sz="2400"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392" name="Google Shape;392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7651" y="1905399"/>
            <a:ext cx="6145599" cy="2882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2275" y="655050"/>
            <a:ext cx="4956351" cy="994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59"/>
          <p:cNvSpPr txBox="1"/>
          <p:nvPr>
            <p:ph idx="2" type="title"/>
          </p:nvPr>
        </p:nvSpPr>
        <p:spPr>
          <a:xfrm flipH="1">
            <a:off x="2668674" y="2346900"/>
            <a:ext cx="35739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900"/>
              <a:t>Demo</a:t>
            </a:r>
            <a:endParaRPr sz="7900"/>
          </a:p>
        </p:txBody>
      </p:sp>
      <p:cxnSp>
        <p:nvCxnSpPr>
          <p:cNvPr id="399" name="Google Shape;399;p59"/>
          <p:cNvCxnSpPr/>
          <p:nvPr/>
        </p:nvCxnSpPr>
        <p:spPr>
          <a:xfrm>
            <a:off x="2162075" y="-35700"/>
            <a:ext cx="0" cy="2382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4" name="Google Shape;404;p60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05" name="Google Shape;405;p60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60"/>
          <p:cNvSpPr txBox="1"/>
          <p:nvPr>
            <p:ph idx="4294967295" type="title"/>
          </p:nvPr>
        </p:nvSpPr>
        <p:spPr>
          <a:xfrm flipH="1">
            <a:off x="2444225" y="1956175"/>
            <a:ext cx="4651200" cy="75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6700"/>
              <a:t>Consejos</a:t>
            </a:r>
            <a:endParaRPr sz="67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61"/>
          <p:cNvSpPr txBox="1"/>
          <p:nvPr>
            <p:ph type="ctrTitle"/>
          </p:nvPr>
        </p:nvSpPr>
        <p:spPr>
          <a:xfrm>
            <a:off x="1722100" y="-748000"/>
            <a:ext cx="58269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 binding libraries solo cuando sea necesario</a:t>
            </a:r>
            <a:endParaRPr/>
          </a:p>
        </p:txBody>
      </p:sp>
      <p:pic>
        <p:nvPicPr>
          <p:cNvPr id="412" name="Google Shape;41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4950" y="1354375"/>
            <a:ext cx="7406925" cy="3409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62"/>
          <p:cNvSpPr txBox="1"/>
          <p:nvPr>
            <p:ph type="ctrTitle"/>
          </p:nvPr>
        </p:nvSpPr>
        <p:spPr>
          <a:xfrm>
            <a:off x="1658550" y="-986550"/>
            <a:ext cx="58269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Usa siempre la versión más actual de la </a:t>
            </a:r>
            <a:r>
              <a:rPr lang="en"/>
              <a:t>librería</a:t>
            </a:r>
            <a:endParaRPr/>
          </a:p>
        </p:txBody>
      </p:sp>
      <p:pic>
        <p:nvPicPr>
          <p:cNvPr id="418" name="Google Shape;418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800" y="1285825"/>
            <a:ext cx="8135749" cy="2939799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62"/>
          <p:cNvSpPr txBox="1"/>
          <p:nvPr/>
        </p:nvSpPr>
        <p:spPr>
          <a:xfrm>
            <a:off x="2238800" y="4443900"/>
            <a:ext cx="59973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https://mvnrepository.com/</a:t>
            </a:r>
            <a:endParaRPr sz="19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3"/>
          <p:cNvSpPr txBox="1"/>
          <p:nvPr>
            <p:ph type="ctrTitle"/>
          </p:nvPr>
        </p:nvSpPr>
        <p:spPr>
          <a:xfrm>
            <a:off x="1722100" y="-1143650"/>
            <a:ext cx="58269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Guiate de binding ya realizados</a:t>
            </a:r>
            <a:endParaRPr/>
          </a:p>
        </p:txBody>
      </p:sp>
      <p:pic>
        <p:nvPicPr>
          <p:cNvPr id="425" name="Google Shape;42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4925" y="1042025"/>
            <a:ext cx="5694162" cy="392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4"/>
          <p:cNvSpPr txBox="1"/>
          <p:nvPr>
            <p:ph type="ctrTitle"/>
          </p:nvPr>
        </p:nvSpPr>
        <p:spPr>
          <a:xfrm>
            <a:off x="1658550" y="-986550"/>
            <a:ext cx="58269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 te abrumes con la cantidad de errores</a:t>
            </a:r>
            <a:endParaRPr/>
          </a:p>
        </p:txBody>
      </p:sp>
      <p:pic>
        <p:nvPicPr>
          <p:cNvPr id="431" name="Google Shape;431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108950"/>
            <a:ext cx="8839201" cy="2503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2" name="Google Shape;432;p64"/>
          <p:cNvCxnSpPr/>
          <p:nvPr/>
        </p:nvCxnSpPr>
        <p:spPr>
          <a:xfrm>
            <a:off x="4008850" y="2905825"/>
            <a:ext cx="3554400" cy="1062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3" name="Google Shape;433;p64"/>
          <p:cNvSpPr txBox="1"/>
          <p:nvPr/>
        </p:nvSpPr>
        <p:spPr>
          <a:xfrm>
            <a:off x="1488150" y="2586488"/>
            <a:ext cx="5997300" cy="6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200">
                <a:solidFill>
                  <a:srgbClr val="FF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36198 errores</a:t>
            </a:r>
            <a:endParaRPr b="1" sz="3200">
              <a:solidFill>
                <a:srgbClr val="FF0000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  <p:pic>
        <p:nvPicPr>
          <p:cNvPr id="434" name="Google Shape;434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3713" y="1067538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64"/>
          <p:cNvSpPr txBox="1"/>
          <p:nvPr/>
        </p:nvSpPr>
        <p:spPr>
          <a:xfrm>
            <a:off x="480725" y="3327600"/>
            <a:ext cx="5883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dk1"/>
                </a:solidFill>
                <a:hlinkClick r:id="rId5"/>
              </a:rPr>
              <a:t>https://gist.github.com/JonDouglas/dda6d8ace7d071b0e8cb</a:t>
            </a:r>
            <a:endParaRPr/>
          </a:p>
        </p:txBody>
      </p:sp>
      <p:pic>
        <p:nvPicPr>
          <p:cNvPr id="436" name="Google Shape;436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725" y="820938"/>
            <a:ext cx="2647950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9"/>
          <p:cNvSpPr txBox="1"/>
          <p:nvPr>
            <p:ph type="ctrTitle"/>
          </p:nvPr>
        </p:nvSpPr>
        <p:spPr>
          <a:xfrm flipH="1">
            <a:off x="468025" y="1180000"/>
            <a:ext cx="5005500" cy="1022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¿Por qué hacer binding de </a:t>
            </a:r>
            <a:r>
              <a:rPr lang="en"/>
              <a:t>librerías</a:t>
            </a:r>
            <a:r>
              <a:rPr lang="en"/>
              <a:t>?</a:t>
            </a:r>
            <a:endParaRPr/>
          </a:p>
        </p:txBody>
      </p:sp>
      <p:cxnSp>
        <p:nvCxnSpPr>
          <p:cNvPr id="159" name="Google Shape;159;p29"/>
          <p:cNvCxnSpPr/>
          <p:nvPr/>
        </p:nvCxnSpPr>
        <p:spPr>
          <a:xfrm>
            <a:off x="0" y="4028275"/>
            <a:ext cx="1561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9"/>
          <p:cNvSpPr txBox="1"/>
          <p:nvPr>
            <p:ph idx="1" type="subTitle"/>
          </p:nvPr>
        </p:nvSpPr>
        <p:spPr>
          <a:xfrm>
            <a:off x="336675" y="2394600"/>
            <a:ext cx="4303200" cy="14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 sz="1600">
                <a:solidFill>
                  <a:srgbClr val="000000"/>
                </a:solidFill>
              </a:rPr>
              <a:t>Proveedor del SDK no lo tiene disponible para Xamarin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-"/>
            </a:pPr>
            <a:r>
              <a:rPr lang="en" sz="1600">
                <a:solidFill>
                  <a:srgbClr val="000000"/>
                </a:solidFill>
              </a:rPr>
              <a:t>El </a:t>
            </a:r>
            <a:r>
              <a:rPr lang="en" sz="1600">
                <a:solidFill>
                  <a:srgbClr val="000000"/>
                </a:solidFill>
              </a:rPr>
              <a:t>código de la librería nativa open source es considerablemente grande como para portarlo a C#</a:t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5"/>
          <p:cNvSpPr txBox="1"/>
          <p:nvPr>
            <p:ph type="ctrTitle"/>
          </p:nvPr>
        </p:nvSpPr>
        <p:spPr>
          <a:xfrm>
            <a:off x="1722100" y="-1143650"/>
            <a:ext cx="58269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Valida progresivamente</a:t>
            </a:r>
            <a:endParaRPr/>
          </a:p>
        </p:txBody>
      </p:sp>
      <p:sp>
        <p:nvSpPr>
          <p:cNvPr id="442" name="Google Shape;442;p65"/>
          <p:cNvSpPr txBox="1"/>
          <p:nvPr>
            <p:ph type="ctrTitle"/>
          </p:nvPr>
        </p:nvSpPr>
        <p:spPr>
          <a:xfrm>
            <a:off x="3723175" y="1532700"/>
            <a:ext cx="5826900" cy="2693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Procura que el proyecto de prueba reconozca la </a:t>
            </a:r>
            <a:r>
              <a:rPr lang="en" sz="1600"/>
              <a:t>librería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Valida que el proyecto compile correctamente</a:t>
            </a:r>
            <a:endParaRPr sz="16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Asegurate de tener los permisos requeridos por la </a:t>
            </a:r>
            <a:r>
              <a:rPr lang="en" sz="1600"/>
              <a:t>librería</a:t>
            </a:r>
            <a:r>
              <a:rPr lang="en" sz="1600"/>
              <a:t> configurados en el proyecto de prueba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/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" sz="1600"/>
              <a:t>Prueba </a:t>
            </a:r>
            <a:r>
              <a:rPr lang="en" sz="1600"/>
              <a:t>algún</a:t>
            </a:r>
            <a:r>
              <a:rPr lang="en" sz="1600"/>
              <a:t> concepto sencillo de la </a:t>
            </a:r>
            <a:r>
              <a:rPr lang="en" sz="1600"/>
              <a:t>librería</a:t>
            </a:r>
            <a:r>
              <a:rPr lang="en" sz="1600"/>
              <a:t> para </a:t>
            </a:r>
            <a:endParaRPr sz="16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validar que </a:t>
            </a:r>
            <a:r>
              <a:rPr lang="en" sz="1600"/>
              <a:t>esté</a:t>
            </a:r>
            <a:r>
              <a:rPr lang="en" sz="1600"/>
              <a:t> en funcionamiento. </a:t>
            </a:r>
            <a:endParaRPr sz="400"/>
          </a:p>
        </p:txBody>
      </p:sp>
      <p:pic>
        <p:nvPicPr>
          <p:cNvPr id="443" name="Google Shape;443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425" y="1212375"/>
            <a:ext cx="3333750" cy="33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6"/>
          <p:cNvSpPr txBox="1"/>
          <p:nvPr>
            <p:ph type="ctrTitle"/>
          </p:nvPr>
        </p:nvSpPr>
        <p:spPr>
          <a:xfrm>
            <a:off x="1658550" y="-986550"/>
            <a:ext cx="58269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Referencias</a:t>
            </a:r>
            <a:endParaRPr/>
          </a:p>
        </p:txBody>
      </p:sp>
      <p:sp>
        <p:nvSpPr>
          <p:cNvPr id="449" name="Google Shape;449;p66"/>
          <p:cNvSpPr txBox="1"/>
          <p:nvPr/>
        </p:nvSpPr>
        <p:spPr>
          <a:xfrm>
            <a:off x="335400" y="1260750"/>
            <a:ext cx="8808600" cy="375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https://docs.microsoft.com/en-us/xamarin/ios/platform/binding-objective-c/walkthrough</a:t>
            </a:r>
            <a:endParaRPr sz="16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4"/>
              </a:rPr>
              <a:t>https://docs.microsoft.com/en-us/xamarin/ios/platform/binding-swift/walkthrough</a:t>
            </a:r>
            <a:endParaRPr sz="16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5"/>
              </a:rPr>
              <a:t>https://www.grapecity.com/blogs/creating-a-xamarin-bindings-library-for-a-custom-ios-control</a:t>
            </a:r>
            <a:endParaRPr sz="16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6"/>
              </a:rPr>
              <a:t>https://insanelab.com/blog/mobile-development/advanced-xamarin-bindings-android-case-study/</a:t>
            </a:r>
            <a:endParaRPr sz="16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7"/>
              </a:rPr>
              <a:t>https://insanelab.com/blog/mobile-development/advanced-xamarin-bindings-case-study-deep-dive-into-ios-part-ii/</a:t>
            </a:r>
            <a:endParaRPr sz="16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8"/>
              </a:rPr>
              <a:t>https://docs.microsoft.com/en-us/xamarin/android/platform/binding-java-library/</a:t>
            </a:r>
            <a:endParaRPr sz="16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9"/>
              </a:rPr>
              <a:t>https://docs.microsoft.com/en-us/xamarin/cross-platform/macios/binding/objective-sharpie/</a:t>
            </a:r>
            <a:endParaRPr sz="16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10"/>
              </a:rPr>
              <a:t>https://gist.github.com/JonDouglas/dda6d8ace7d071b0e8cb</a:t>
            </a:r>
            <a:endParaRPr sz="16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11"/>
              </a:rPr>
              <a:t>https://www.dynamsoft.com/codepool/binding-android-library-xamarin-disaster.html</a:t>
            </a:r>
            <a:endParaRPr sz="1600"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7"/>
          <p:cNvSpPr txBox="1"/>
          <p:nvPr>
            <p:ph type="ctrTitle"/>
          </p:nvPr>
        </p:nvSpPr>
        <p:spPr>
          <a:xfrm>
            <a:off x="1964851" y="3960075"/>
            <a:ext cx="5214300" cy="94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Preguntas!!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5" name="Google Shape;455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6000" y="955192"/>
            <a:ext cx="2618284" cy="2762274"/>
          </a:xfrm>
          <a:prstGeom prst="rect">
            <a:avLst/>
          </a:prstGeom>
          <a:noFill/>
          <a:ln>
            <a:noFill/>
          </a:ln>
        </p:spPr>
      </p:pic>
      <p:sp>
        <p:nvSpPr>
          <p:cNvPr id="456" name="Google Shape;456;p67"/>
          <p:cNvSpPr txBox="1"/>
          <p:nvPr/>
        </p:nvSpPr>
        <p:spPr>
          <a:xfrm>
            <a:off x="3636025" y="1528063"/>
            <a:ext cx="3501000" cy="103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Rendy Del Rosario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rendy@crossgeeks.com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Twitter: @rdelrosario</a:t>
            </a:r>
            <a:endParaRPr sz="2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xamboy.com</a:t>
            </a:r>
            <a:endParaRPr sz="2100"/>
          </a:p>
        </p:txBody>
      </p:sp>
      <p:sp>
        <p:nvSpPr>
          <p:cNvPr id="457" name="Google Shape;457;p67"/>
          <p:cNvSpPr txBox="1"/>
          <p:nvPr>
            <p:ph idx="4294967295" type="ctrTitle"/>
          </p:nvPr>
        </p:nvSpPr>
        <p:spPr>
          <a:xfrm flipH="1">
            <a:off x="3569100" y="393650"/>
            <a:ext cx="5195700" cy="7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Muchas gracias!</a:t>
            </a:r>
            <a:endParaRPr/>
          </a:p>
        </p:txBody>
      </p:sp>
      <p:pic>
        <p:nvPicPr>
          <p:cNvPr id="458" name="Google Shape;458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79150" y="3244550"/>
            <a:ext cx="1702175" cy="17342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0"/>
          <p:cNvSpPr txBox="1"/>
          <p:nvPr>
            <p:ph type="ctrTitle"/>
          </p:nvPr>
        </p:nvSpPr>
        <p:spPr>
          <a:xfrm>
            <a:off x="2638350" y="10473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Pasos para hacer un binding de una </a:t>
            </a:r>
            <a:r>
              <a:rPr lang="en"/>
              <a:t>librería en iOS</a:t>
            </a:r>
            <a:endParaRPr sz="2800"/>
          </a:p>
        </p:txBody>
      </p:sp>
      <p:cxnSp>
        <p:nvCxnSpPr>
          <p:cNvPr id="166" name="Google Shape;166;p30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67" name="Google Shape;167;p30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1"/>
          <p:cNvSpPr txBox="1"/>
          <p:nvPr>
            <p:ph type="ctrTitle"/>
          </p:nvPr>
        </p:nvSpPr>
        <p:spPr>
          <a:xfrm flipH="1">
            <a:off x="2543604" y="3024600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 un nuevo proyecto “Binding Library”</a:t>
            </a:r>
            <a:r>
              <a:rPr lang="en"/>
              <a:t> </a:t>
            </a:r>
            <a:endParaRPr/>
          </a:p>
        </p:txBody>
      </p:sp>
      <p:sp>
        <p:nvSpPr>
          <p:cNvPr id="173" name="Google Shape;173;p31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cxnSp>
        <p:nvCxnSpPr>
          <p:cNvPr id="174" name="Google Shape;174;p31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9" name="Google Shape;179;p32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80" name="Google Shape;180;p32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81" name="Google Shape;181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625" y="127700"/>
            <a:ext cx="4754476" cy="3440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8475" y="2401325"/>
            <a:ext cx="3271375" cy="2742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3"/>
          <p:cNvSpPr txBox="1"/>
          <p:nvPr>
            <p:ph type="ctrTitle"/>
          </p:nvPr>
        </p:nvSpPr>
        <p:spPr>
          <a:xfrm flipH="1">
            <a:off x="2524154" y="2869025"/>
            <a:ext cx="5195700" cy="1921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Descarga el sdk de la </a:t>
            </a:r>
            <a:r>
              <a:rPr lang="en"/>
              <a:t>librería</a:t>
            </a:r>
            <a:endParaRPr/>
          </a:p>
        </p:txBody>
      </p:sp>
      <p:sp>
        <p:nvSpPr>
          <p:cNvPr id="188" name="Google Shape;188;p33"/>
          <p:cNvSpPr txBox="1"/>
          <p:nvPr>
            <p:ph idx="2" type="title"/>
          </p:nvPr>
        </p:nvSpPr>
        <p:spPr>
          <a:xfrm flipH="1">
            <a:off x="4964179" y="2323850"/>
            <a:ext cx="2979300" cy="75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cxnSp>
        <p:nvCxnSpPr>
          <p:cNvPr id="189" name="Google Shape;189;p33"/>
          <p:cNvCxnSpPr/>
          <p:nvPr/>
        </p:nvCxnSpPr>
        <p:spPr>
          <a:xfrm>
            <a:off x="7578325" y="4028400"/>
            <a:ext cx="15657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4" name="Google Shape;194;p34"/>
          <p:cNvCxnSpPr/>
          <p:nvPr/>
        </p:nvCxnSpPr>
        <p:spPr>
          <a:xfrm>
            <a:off x="4569600" y="1494500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95" name="Google Shape;195;p34"/>
          <p:cNvCxnSpPr/>
          <p:nvPr/>
        </p:nvCxnSpPr>
        <p:spPr>
          <a:xfrm>
            <a:off x="0" y="3568175"/>
            <a:ext cx="4574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96" name="Google Shape;19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99650"/>
            <a:ext cx="8839202" cy="1309511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4"/>
          <p:cNvSpPr txBox="1"/>
          <p:nvPr/>
        </p:nvSpPr>
        <p:spPr>
          <a:xfrm>
            <a:off x="5466525" y="3488900"/>
            <a:ext cx="3186000" cy="13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-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Libreria estatica con extension .a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"/>
              <a:buChar char="-"/>
            </a:pPr>
            <a:r>
              <a:rPr b="1" lang="en">
                <a:latin typeface="Roboto Condensed"/>
                <a:ea typeface="Roboto Condensed"/>
                <a:cs typeface="Roboto Condensed"/>
                <a:sym typeface="Roboto Condensed"/>
              </a:rPr>
              <a:t>Libreria tipo framework</a:t>
            </a:r>
            <a:endParaRPr b="1">
              <a:latin typeface="Roboto Condensed"/>
              <a:ea typeface="Roboto Condensed"/>
              <a:cs typeface="Roboto Condensed"/>
              <a:sym typeface="Roboto Condensed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Roboto Condensed Light"/>
              <a:buChar char="-"/>
            </a:pP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Código</a:t>
            </a:r>
            <a:r>
              <a:rPr lang="en">
                <a:latin typeface="Roboto Condensed Light"/>
                <a:ea typeface="Roboto Condensed Light"/>
                <a:cs typeface="Roboto Condensed Light"/>
                <a:sym typeface="Roboto Condensed Light"/>
              </a:rPr>
              <a:t> fuente</a:t>
            </a:r>
            <a:endParaRPr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Tech Newsletter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F3F3F3"/>
      </a:accent1>
      <a:accent2>
        <a:srgbClr val="D9D9D9"/>
      </a:accent2>
      <a:accent3>
        <a:srgbClr val="B7B7B7"/>
      </a:accent3>
      <a:accent4>
        <a:srgbClr val="999999"/>
      </a:accent4>
      <a:accent5>
        <a:srgbClr val="666666"/>
      </a:accent5>
      <a:accent6>
        <a:srgbClr val="000000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